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9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69" r:id="rId10"/>
    <p:sldId id="27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92" autoAdjust="0"/>
  </p:normalViewPr>
  <p:slideViewPr>
    <p:cSldViewPr snapToGrid="0">
      <p:cViewPr>
        <p:scale>
          <a:sx n="100" d="100"/>
          <a:sy n="100" d="100"/>
        </p:scale>
        <p:origin x="19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01.06.2022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9168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41772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398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041258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76001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550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60967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963281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01.06.2022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13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01.06.2022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8497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953769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51329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01.06.2022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1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511871"/>
            <a:ext cx="7513028" cy="211126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РАСПРОСТРАНЕНИЯ ТРЕЩИН В КЕРАМИКЕ ИЗ ГИДРОКСИАПАТИТА</a:t>
            </a: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90" y="3465157"/>
            <a:ext cx="6427430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к докладу </a:t>
            </a:r>
          </a:p>
          <a:p>
            <a:pPr algn="l" fontAlgn="base"/>
            <a:r>
              <a:rPr lang="ru-RU" sz="1500" b="1" dirty="0"/>
              <a:t>«Научная сессия ТУСУР – 2022»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45A4-CCF4-4B82-9838-4549BDE102E9}"/>
              </a:ext>
            </a:extLst>
          </p:cNvPr>
          <p:cNvSpPr txBox="1"/>
          <p:nvPr/>
        </p:nvSpPr>
        <p:spPr>
          <a:xfrm>
            <a:off x="409789" y="4640773"/>
            <a:ext cx="6966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Соавторы</a:t>
            </a:r>
            <a:r>
              <a:rPr lang="en-US" sz="1350" dirty="0"/>
              <a:t>:</a:t>
            </a:r>
            <a:r>
              <a:rPr lang="ru-RU" sz="1350" dirty="0"/>
              <a:t> Д.Д. Скоробогатов, студент каф. КСУП, А.Е. Резванова, </a:t>
            </a:r>
            <a:r>
              <a:rPr lang="ru-RU" sz="1350" dirty="0" err="1"/>
              <a:t>мнс</a:t>
            </a:r>
            <a:r>
              <a:rPr lang="ru-RU" sz="1350" dirty="0"/>
              <a:t>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90" y="4917772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70403" y="98369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10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129725" y="540835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31" y="1924803"/>
            <a:ext cx="2601281" cy="29728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780" y="1940018"/>
            <a:ext cx="2601281" cy="297289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928" y="1940018"/>
            <a:ext cx="2601282" cy="29728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240" y="1940018"/>
            <a:ext cx="2605718" cy="297796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944233" y="4951383"/>
            <a:ext cx="9481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2882352" y="4951383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5057857" y="4954620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7059130" y="4951383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11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8" y="2124853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12</a:t>
            </a:fld>
            <a:endParaRPr lang="ru-RU" sz="2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651" y="2713249"/>
            <a:ext cx="2950697" cy="345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2</a:t>
            </a:fld>
            <a:endParaRPr lang="ru-RU" sz="2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3</a:t>
            </a:fld>
            <a:endParaRPr lang="ru-RU" sz="2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4</a:t>
            </a:fld>
            <a:endParaRPr lang="ru-RU" sz="2800" dirty="0"/>
          </a:p>
        </p:txBody>
      </p:sp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5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6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7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2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26070" y="5486744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9" y="1783651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070" y="1783651"/>
            <a:ext cx="2207200" cy="37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8</a:t>
            </a:fld>
            <a:endParaRPr lang="ru-RU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962936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z="2800" smtClean="0"/>
              <a:pPr/>
              <a:t>9</a:t>
            </a:fld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83905" y="5548815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4441DB5-A08E-4ECD-9154-3429A761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243"/>
            <a:ext cx="2713856" cy="31015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FBE193C-47DE-46FB-8B58-084FCCAD5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293" y="1970732"/>
            <a:ext cx="2713855" cy="31015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6797482-0A27-43EF-8DC0-FE835C825B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586" y="1974679"/>
            <a:ext cx="2713855" cy="310155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7180750-16FE-4C53-864F-2E2949D20C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878" y="1991410"/>
            <a:ext cx="2713855" cy="31015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0DF166-128D-4351-89ED-CF11F1E78F6E}"/>
              </a:ext>
            </a:extLst>
          </p:cNvPr>
          <p:cNvSpPr txBox="1"/>
          <p:nvPr/>
        </p:nvSpPr>
        <p:spPr>
          <a:xfrm>
            <a:off x="869847" y="5016758"/>
            <a:ext cx="974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5.8%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72C225-08FD-4E2F-A55E-531DC69FC51E}"/>
              </a:ext>
            </a:extLst>
          </p:cNvPr>
          <p:cNvSpPr txBox="1"/>
          <p:nvPr/>
        </p:nvSpPr>
        <p:spPr>
          <a:xfrm>
            <a:off x="2836928" y="5042324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A57466-DB01-409A-B532-EA6E9459001B}"/>
              </a:ext>
            </a:extLst>
          </p:cNvPr>
          <p:cNvSpPr txBox="1"/>
          <p:nvPr/>
        </p:nvSpPr>
        <p:spPr>
          <a:xfrm>
            <a:off x="4949550" y="5046613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18.2%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BBDF3-40A0-43A8-91E0-E029CFEFD36D}"/>
              </a:ext>
            </a:extLst>
          </p:cNvPr>
          <p:cNvSpPr txBox="1"/>
          <p:nvPr/>
        </p:nvSpPr>
        <p:spPr>
          <a:xfrm>
            <a:off x="7079843" y="5048938"/>
            <a:ext cx="1273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26.5%</a:t>
            </a:r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1160</TotalTime>
  <Words>1170</Words>
  <Application>Microsoft Office PowerPoint</Application>
  <PresentationFormat>Экран (4:3)</PresentationFormat>
  <Paragraphs>94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Times New Roman</vt:lpstr>
      <vt:lpstr>Wingdings 2</vt:lpstr>
      <vt:lpstr>Ретро</vt:lpstr>
      <vt:lpstr>МОДЕЛИРОВАНИЕ РАСПРОСТРАНЕНИЯ ТРЕЩИН В КЕРАМИКЕ ИЗ ГИДРОКСИАПАТИТА    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93</cp:revision>
  <dcterms:created xsi:type="dcterms:W3CDTF">2020-12-15T10:38:18Z</dcterms:created>
  <dcterms:modified xsi:type="dcterms:W3CDTF">2022-06-01T16:06:20Z</dcterms:modified>
</cp:coreProperties>
</file>